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C4F5-D86D-21DB-CEFA-DE4550756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CDA7FE-E4E3-38B3-A6C3-B06C422F4A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88C54-6E4C-44CF-F248-4D6762FAD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C9983-A26A-EA7A-3B19-911935D4F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9B848-58E3-476A-CFE5-5569F281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5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BFF40-ADF7-215E-D610-87A1AD609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89194A-BD52-49F7-B272-A9A6D3B98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72863-F691-E9FB-17DD-82CF03B94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8BDB6-A2E7-C934-9737-4A4880382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E04D8-EAB6-82CD-98BB-B47086C46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9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D3F7F-F3E9-4317-20F3-55E619B874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3FB4AC-D1FA-10AA-1DB5-7F0970615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9C558-733C-C490-1E30-4736C432F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BA082-F6EB-C1E2-B3EF-408989DCE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8CE13-1391-A7A9-06C9-DBBA16BF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4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D2BBC-F1FB-3AA8-3A65-8318192EF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AEC51-23FB-304B-6C36-8F160DF85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7240E-96DD-439F-1320-AE5406917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4C88A-736E-EF36-B037-7E229D6F3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5AD2C-0FEB-7E62-DBF0-68B91D23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5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802FB-F41F-F218-DFDC-4282F99E4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2282F-EDCA-F488-45AA-ACA04DB50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CC3EB-A662-A3E5-0727-B6341D994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0C5CF-AA8B-081F-1BCF-76B2E847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B009C-D9B2-E9B6-3A39-5AFBE695C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2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08593-E63F-1EC0-D899-AD2439D2B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0BA9B-787A-ACFB-E63B-128D28007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84FD3D-AA88-D732-A512-6345396E2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502998-E1D1-9994-DED2-25F60BF2B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F5CE9E-FE90-CA00-E853-6AFBA025C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E4A79-4C55-D998-6F4E-7926C52D6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9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5ADCB-6F99-F4EE-73BB-7468A49CE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FB8BD-F3F3-91BB-F301-8F1AA5380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BCAAD-2EBF-B3E0-8775-228B1D04B6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C5529A-235B-8914-DA18-0D0EC7AE4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0C2CCA-4F8B-B80F-A2A4-15C466AA5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4E381E-4518-8F20-AA0F-370D000ED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1D48A-C0FF-EAC5-95CF-5FF7D05A1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AA05CB-0537-84E0-F470-553A3D87E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3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A30B9-2FB1-6CB0-4EAF-B26234E4F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F8B137-6D32-87E3-B15B-AAFA1D167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233A4-02CF-A1AC-149F-71E859CE4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190DDF-1B72-3B30-3DBB-F59173DEC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D5511-FB09-4E6F-347F-1DEC7FD9D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9CEFB9-F9D1-7770-E5F2-6B0FCC077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8C511-C793-E29C-6586-80DD331F4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6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52354-7554-EA1A-4714-FD0E4CA6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BD68E-DA96-6538-D50C-9644A8907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7FDCC-0C4E-2AB9-E022-F87653653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3ABBFB-689C-0647-2F32-A37078D6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6351FA-0279-CB41-6FBC-23001ED4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08648-F1AA-CE90-4D78-A3DD6D11D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D1F84-47DB-90D4-22DD-6E032BA45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D370DB-42BD-5989-BF02-75C241560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4B4657-0115-AB37-DA22-B410FD78C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8ED5B-E43A-F772-859E-B235E7E9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28345-B37F-AC1A-9B49-F747A57A7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1655A-90D9-5727-CB0D-5DF2147DA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1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6D5F93-76D8-532F-E202-882096BDF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AC4D3-296B-8D07-ED59-9FB4390C3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F8EDE-A53E-83DD-63C2-A6EE52CF0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18B6D3-37B5-440A-B33F-A0ADE30D1850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ACF54-276E-484B-3DFF-66F341B4C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72F66-51BF-DF91-4095-0A1548D6B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84CB64-320E-4C17-931F-16C659CD9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wihn-org.zoom.us/meeting/register/LhEswdMdSly-WC0nbtiFyg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dwihn-org.zoom.us/meeting/register/_KoJmnt7Q9W8UQ9TlZW5uw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dwihn-org.zoom.us/meeting/register/LQLws2cPQXKZp8yWL_h23w" TargetMode="External"/><Relationship Id="rId4" Type="http://schemas.openxmlformats.org/officeDocument/2006/relationships/hyperlink" Target="https://dwihn-org.zoom.us/meeting/register/a1E9zlp-Tdu4YvXQ6rY_X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B0C9C-8FFA-6225-0BFF-91E1847CA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2026 SD Quarterly Training Series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AF359-F5D3-6BEF-3A4A-516F19FB8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322" y="1690688"/>
            <a:ext cx="11251355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January 13, 2026   Individual Budgets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https://dwihn-org.zoom.us/meeting/register/_KoJmnt7Q9W8UQ9TlZW5uw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April 14, </a:t>
            </a:r>
            <a:r>
              <a:rPr lang="en-US"/>
              <a:t>2026     Goals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https://dwihn-org.zoom.us/meeting/register/LhEswdMdSly-WC0nbtiFyg</a:t>
            </a:r>
            <a:r>
              <a:rPr lang="en-US" dirty="0"/>
              <a:t>.  </a:t>
            </a:r>
          </a:p>
          <a:p>
            <a:endParaRPr lang="en-US" dirty="0"/>
          </a:p>
          <a:p>
            <a:r>
              <a:rPr lang="en-US" dirty="0"/>
              <a:t>July 14, 2026    TBD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https://dwihn-org.zoom.us/meeting/register/a1E9zlp-Tdu4YvXQ6rY_Xw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October 13, 2026  TBD</a:t>
            </a:r>
          </a:p>
          <a:p>
            <a:pPr marL="0" indent="0">
              <a:buNone/>
            </a:pPr>
            <a:r>
              <a:rPr lang="en-US" dirty="0">
                <a:hlinkClick r:id="rId5"/>
              </a:rPr>
              <a:t>https://dwihn-org.zoom.us/meeting/register/LQLws2cPQXKZp8yWL_h23w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283708-F4FF-3AA1-98F4-5CD1CCD708F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40" b="140"/>
          <a:stretch/>
        </p:blipFill>
        <p:spPr>
          <a:xfrm>
            <a:off x="102445" y="5791200"/>
            <a:ext cx="1647229" cy="923149"/>
          </a:xfrm>
          <a:prstGeom prst="rect">
            <a:avLst/>
          </a:prstGeom>
        </p:spPr>
      </p:pic>
      <p:sp>
        <p:nvSpPr>
          <p:cNvPr id="5" name="Freeform 2">
            <a:extLst>
              <a:ext uri="{FF2B5EF4-FFF2-40B4-BE49-F238E27FC236}">
                <a16:creationId xmlns:a16="http://schemas.microsoft.com/office/drawing/2014/main" id="{D1746C3E-2D77-379E-0928-3F00B9EE7717}"/>
              </a:ext>
            </a:extLst>
          </p:cNvPr>
          <p:cNvSpPr/>
          <p:nvPr/>
        </p:nvSpPr>
        <p:spPr>
          <a:xfrm>
            <a:off x="11152909" y="137680"/>
            <a:ext cx="936646" cy="6720320"/>
          </a:xfrm>
          <a:custGeom>
            <a:avLst/>
            <a:gdLst/>
            <a:ahLst/>
            <a:cxnLst/>
            <a:rect l="l" t="t" r="r" b="b"/>
            <a:pathLst>
              <a:path w="2903626" h="10097085">
                <a:moveTo>
                  <a:pt x="0" y="0"/>
                </a:moveTo>
                <a:lnTo>
                  <a:pt x="2903626" y="0"/>
                </a:lnTo>
                <a:lnTo>
                  <a:pt x="2903626" y="10097085"/>
                </a:lnTo>
                <a:lnTo>
                  <a:pt x="0" y="1009708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510855" r="-7350"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02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2026 SD Quarterly Training Series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Lucinda Brown</dc:creator>
  <cp:lastModifiedBy>Lucinda Brown</cp:lastModifiedBy>
  <cp:revision>2</cp:revision>
  <dcterms:created xsi:type="dcterms:W3CDTF">2025-12-10T18:12:52Z</dcterms:created>
  <dcterms:modified xsi:type="dcterms:W3CDTF">2025-12-10T18:14:26Z</dcterms:modified>
</cp:coreProperties>
</file>